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F1E43-D63D-6B75-421A-22FBFBEC5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480525-B47F-A22A-4CF6-A45DBCCCF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BA6583-0AF3-9A47-61C1-233D3F590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7CEA65-FB37-FD96-C166-73AF7465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6914F2-36EB-CFC1-B859-9A602A23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42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50079-1A6E-38AD-47C2-B176BBB1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38DD25-682B-98D1-F123-2420145E4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6F231D-023B-8830-CD43-6C5DA2A8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65413-CB21-61E7-47DA-809213E61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CB9C81-5A50-56EE-6179-EC38C196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14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EFFFCA1-D2B0-9A2B-6C78-782EF134E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4AEBE8-90C9-6A31-8CC7-33EC419D4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B6BB47-9912-D5FA-3CAC-9A84C83F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B86FD2-0EDF-A9F9-3D11-06BEA492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AFCD47-BD9C-9D0E-BFD6-490E9455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59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09D95-34BE-3758-F921-DC3E64A5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DDE3B6-E428-CC88-111A-C009F3736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411445-FA30-8873-CF48-F2F6767E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A32FC1-4E50-8C87-ADB0-40B48A48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D1902-0762-F742-D683-3AD3E31E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50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06D56-A890-1D5C-2DAF-D33D75B7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34E4EB-5CB4-F6BB-AAA5-1C1EABF98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81166B-63A4-2841-C12F-0514F7F4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1501C-9A66-8697-9A9E-7DF30128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82CC35-8DFE-68E0-3F66-164E6938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98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42DC1-E230-36E8-138D-42AFBE22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CD50D8-1BD0-1F22-54C6-D7F071CE1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C1530A-EB5E-4E5A-ACAB-846AACDA7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48733A-58B3-1171-D6FC-3F3F23D7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334154-B458-3B6E-9B05-5D075516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8D00B0-1D2A-28F1-1EE7-A15A9CA7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77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11614-CABB-D141-F212-C070216FB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1E64F3-D577-DBAB-62BA-8B3140F18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786CE2-D50C-5690-4374-CC1A6EFED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C10E75-84D1-54F7-7A9B-849C929B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3AE8E95-9520-13F5-F6DF-0250CD066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F6F1FA-1B3E-141F-F7C3-B7979ABA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C72BD38-BC06-40F8-EEA7-12CF2FDD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608AC1-2F3B-F5D9-B75C-B1C6616F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13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E14E7E-8BD7-70A1-E16E-4110B63B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FE8C65F-455C-070C-6C75-12051737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9C165A-5FB6-5D90-C7FC-F938DC75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98DC6D-B9F7-950A-3189-FB755B9F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98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AC18C5-C596-F697-77DB-AE7B833EA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0EC45A-7FEB-913D-9BE5-9E89D353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B00A42-1F34-DFF3-DE74-D83129DE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36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6AC84-BE3B-4411-60CC-140429CC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03766-82B7-4130-FEFB-39BAD8614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AB1465-E8F6-3DF6-CABF-1D6148C1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70551E-EF83-C333-9AD9-ED6B598B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5AEEB8-A54C-CF4A-B76C-A7F9549A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FED6F6-DA1C-E75D-267E-2F24513C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9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2EC43-A866-B09B-C218-7A619A39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0ADA78-2DFB-04C1-E929-5C001AE01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8FA8EC-D671-79A6-7A49-A0ED50229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CE516C-C403-3A43-86A9-15B8B0A0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81C786-924E-5DB1-341F-99844C1F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920C17-C041-3075-001C-1EBB7672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0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E3F0-E33D-B558-0F3A-6FF44E30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8CC8A-26A9-4DF3-9CA5-ECFD79EE1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5BE5C1-88AC-77D7-0983-B3CFA957A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AE9A7-B610-4131-B38B-19945943694E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0C79D4-7436-5373-57F4-600B1AE42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EA57ED-78EB-F1DE-9AB4-9F4CB6E3E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76260-7E97-450A-98AC-E04E56789C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20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9AC6C6-409D-7B14-CC8D-B264CC495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334" r="14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3728B-4881-6EFA-B9CE-258FD66D7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  <a:latin typeface="beer money" panose="02000505060000020004" pitchFamily="2" charset="0"/>
              </a:rPr>
              <a:t>«Атака мертвецов»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EE1137-B342-F336-7D96-903120DFA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  <a:latin typeface="beer money" panose="02000505060000020004" pitchFamily="2" charset="0"/>
              </a:rPr>
              <a:t>Создатели: Владислав Цуриков, Самина Саттарова, Виктория Гончарова</a:t>
            </a:r>
          </a:p>
        </p:txBody>
      </p:sp>
    </p:spTree>
    <p:extLst>
      <p:ext uri="{BB962C8B-B14F-4D97-AF65-F5344CB8AC3E}">
        <p14:creationId xmlns:p14="http://schemas.microsoft.com/office/powerpoint/2010/main" val="266177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56E766-96A2-4591-8652-CBD1CEC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39" y="2443449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7200" dirty="0">
                <a:solidFill>
                  <a:schemeClr val="bg1"/>
                </a:solidFill>
                <a:latin typeface="beer money" panose="02000505060000020004" pitchFamily="2" charset="0"/>
              </a:rPr>
              <a:t>Спасибо за внимание!</a:t>
            </a:r>
            <a:br>
              <a:rPr lang="ru-RU" sz="7200" dirty="0">
                <a:solidFill>
                  <a:schemeClr val="bg1"/>
                </a:solidFill>
                <a:latin typeface="beer money" panose="02000505060000020004" pitchFamily="2" charset="0"/>
              </a:rPr>
            </a:br>
            <a:endParaRPr lang="ru-RU" sz="3600" dirty="0">
              <a:solidFill>
                <a:schemeClr val="bg1"/>
              </a:solidFill>
              <a:latin typeface="beer money" panose="0200050506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5ABFDB-D125-0753-FE16-DC1940375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0" t="-1170" r="1286" b="1170"/>
          <a:stretch/>
        </p:blipFill>
        <p:spPr>
          <a:xfrm>
            <a:off x="5524900" y="4498937"/>
            <a:ext cx="1224343" cy="1411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D4548A-C301-B39D-1DD0-DD883CD65B21}"/>
              </a:ext>
            </a:extLst>
          </p:cNvPr>
          <p:cNvSpPr txBox="1"/>
          <p:nvPr/>
        </p:nvSpPr>
        <p:spPr>
          <a:xfrm>
            <a:off x="3130697" y="3484062"/>
            <a:ext cx="6509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eer money" panose="02000505060000020004" pitchFamily="2" charset="0"/>
              </a:rPr>
              <a:t>И интересного прохождения нашей игры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697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2DD030-74E9-F23A-0C31-1F616CEB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89272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Начало пути. Знакомство с управлением.</a:t>
            </a:r>
          </a:p>
        </p:txBody>
      </p:sp>
      <p:pic>
        <p:nvPicPr>
          <p:cNvPr id="4" name="1level">
            <a:hlinkClick r:id="" action="ppaction://media"/>
            <a:extLst>
              <a:ext uri="{FF2B5EF4-FFF2-40B4-BE49-F238E27FC236}">
                <a16:creationId xmlns:a16="http://schemas.microsoft.com/office/drawing/2014/main" id="{F980EE7A-744D-4CF2-BBFB-8FEB262334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25333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3084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045DA-9835-553C-E906-F42B6783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0746"/>
            <a:ext cx="10515600" cy="6840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Продвижение по уровням</a:t>
            </a:r>
          </a:p>
        </p:txBody>
      </p:sp>
      <p:pic>
        <p:nvPicPr>
          <p:cNvPr id="4" name="transportr">
            <a:hlinkClick r:id="" action="ppaction://media"/>
            <a:extLst>
              <a:ext uri="{FF2B5EF4-FFF2-40B4-BE49-F238E27FC236}">
                <a16:creationId xmlns:a16="http://schemas.microsoft.com/office/drawing/2014/main" id="{434422EB-76AE-8F20-130B-45E73D977F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25333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69571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082DF-4072-612C-5275-5F916C95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624"/>
            <a:ext cx="10515600" cy="6840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Смерть.</a:t>
            </a:r>
          </a:p>
        </p:txBody>
      </p:sp>
      <p:pic>
        <p:nvPicPr>
          <p:cNvPr id="4" name="dead">
            <a:hlinkClick r:id="" action="ppaction://media"/>
            <a:extLst>
              <a:ext uri="{FF2B5EF4-FFF2-40B4-BE49-F238E27FC236}">
                <a16:creationId xmlns:a16="http://schemas.microsoft.com/office/drawing/2014/main" id="{D0264AD8-DB71-CC7B-A9F1-07BEBBCEEE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25333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5293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16833-425F-A4C1-9347-F627E5A5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372"/>
            <a:ext cx="10515600" cy="888206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Битва с боссом</a:t>
            </a:r>
          </a:p>
        </p:txBody>
      </p:sp>
      <p:pic>
        <p:nvPicPr>
          <p:cNvPr id="4" name="boss">
            <a:hlinkClick r:id="" action="ppaction://media"/>
            <a:extLst>
              <a:ext uri="{FF2B5EF4-FFF2-40B4-BE49-F238E27FC236}">
                <a16:creationId xmlns:a16="http://schemas.microsoft.com/office/drawing/2014/main" id="{A83D0483-A5A1-9EC2-4566-B7A0DD09A9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5" y="125333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20817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5FA283-04F7-051D-A287-8101FA0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eer money" panose="02000505060000020004" pitchFamily="2" charset="0"/>
              </a:rPr>
              <a:t>Наши текстуры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Объект 4" descr="Изображение выглядит как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46613E4A-94AF-FCE6-DD42-71D996994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1" y="2178706"/>
            <a:ext cx="1650937" cy="165093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88196D-4C1A-0027-864B-A262B61A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1" y="4199769"/>
            <a:ext cx="1650937" cy="1650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D904A-50EF-091D-1CDF-E843E862C1D4}"/>
              </a:ext>
            </a:extLst>
          </p:cNvPr>
          <p:cNvSpPr txBox="1"/>
          <p:nvPr/>
        </p:nvSpPr>
        <p:spPr>
          <a:xfrm>
            <a:off x="586533" y="1396088"/>
            <a:ext cx="71233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Созданы с помощью </a:t>
            </a:r>
            <a:r>
              <a:rPr lang="en-US" sz="2800" dirty="0">
                <a:solidFill>
                  <a:schemeClr val="bg1"/>
                </a:solidFill>
              </a:rPr>
              <a:t>Adobe Photoshop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9C6995-FAA9-9256-DB32-C095C6357889}"/>
              </a:ext>
            </a:extLst>
          </p:cNvPr>
          <p:cNvSpPr txBox="1"/>
          <p:nvPr/>
        </p:nvSpPr>
        <p:spPr>
          <a:xfrm>
            <a:off x="2723342" y="2343370"/>
            <a:ext cx="6097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Серая плитка(40х40) – для полов помещений</a:t>
            </a:r>
            <a:r>
              <a:rPr lang="ru-RU" sz="2800" dirty="0"/>
              <a:t>Серая плитка – полы помещений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DBAF52-1EE2-4ED8-04A4-838205A86D16}"/>
              </a:ext>
            </a:extLst>
          </p:cNvPr>
          <p:cNvSpPr txBox="1"/>
          <p:nvPr/>
        </p:nvSpPr>
        <p:spPr>
          <a:xfrm>
            <a:off x="2723342" y="4486628"/>
            <a:ext cx="6097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Кирпичная плитка(40х40) -- стены</a:t>
            </a:r>
            <a:r>
              <a:rPr lang="ru-RU" sz="2800" dirty="0"/>
              <a:t>Серая </a:t>
            </a:r>
            <a:r>
              <a:rPr lang="ru-RU" dirty="0"/>
              <a:t>плитка – полы помещений</a:t>
            </a:r>
          </a:p>
        </p:txBody>
      </p:sp>
    </p:spTree>
    <p:extLst>
      <p:ext uri="{BB962C8B-B14F-4D97-AF65-F5344CB8AC3E}">
        <p14:creationId xmlns:p14="http://schemas.microsoft.com/office/powerpoint/2010/main" val="81325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945C9-FCE6-817B-5012-29AA6CF9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eer money" panose="02000505060000020004" pitchFamily="2" charset="0"/>
              </a:rPr>
              <a:t>Персонажи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996C784-97C4-9147-2CD0-65B43A931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4" y="1870165"/>
            <a:ext cx="3526753" cy="95726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33BA28-1DD7-06AA-0B20-2B2D20EA9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62" y="1840858"/>
            <a:ext cx="2954276" cy="10596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BBB5BB-5766-9D45-1C5A-20B645481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61" y="1771649"/>
            <a:ext cx="3063878" cy="1059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E18223-D8F0-AEBC-BDC2-B9C50ACC9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02" y="3148589"/>
            <a:ext cx="1864026" cy="7688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13EDB6-3BCD-AD96-FF5C-17B5B6ACB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00" y="3148588"/>
            <a:ext cx="2156238" cy="76889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DB4EEBD-C60D-2927-656B-221347445F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7" y="3187729"/>
            <a:ext cx="1730877" cy="5059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2D8DC62-074A-9A35-AB1E-38356E083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88" y="3199760"/>
            <a:ext cx="1864025" cy="505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BE142D-2E04-1349-ECA0-06D999E513A6}"/>
              </a:ext>
            </a:extLst>
          </p:cNvPr>
          <p:cNvSpPr txBox="1"/>
          <p:nvPr/>
        </p:nvSpPr>
        <p:spPr>
          <a:xfrm>
            <a:off x="838200" y="4630007"/>
            <a:ext cx="2791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Главный герой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78248F-DBF0-25DA-4FC2-EFA811C4FE9D}"/>
              </a:ext>
            </a:extLst>
          </p:cNvPr>
          <p:cNvSpPr txBox="1"/>
          <p:nvPr/>
        </p:nvSpPr>
        <p:spPr>
          <a:xfrm>
            <a:off x="4547304" y="4630005"/>
            <a:ext cx="3097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Обычный зомби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5359D-418E-A9E2-A499-CB39F354CCB1}"/>
              </a:ext>
            </a:extLst>
          </p:cNvPr>
          <p:cNvSpPr txBox="1"/>
          <p:nvPr/>
        </p:nvSpPr>
        <p:spPr>
          <a:xfrm>
            <a:off x="8618335" y="4630006"/>
            <a:ext cx="2359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Зомби-босс</a:t>
            </a:r>
          </a:p>
        </p:txBody>
      </p:sp>
    </p:spTree>
    <p:extLst>
      <p:ext uri="{BB962C8B-B14F-4D97-AF65-F5344CB8AC3E}">
        <p14:creationId xmlns:p14="http://schemas.microsoft.com/office/powerpoint/2010/main" val="391320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BFC7F-9A62-24F9-527D-A2334A9C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eer money" panose="02000505060000020004" pitchFamily="2" charset="0"/>
              </a:rPr>
              <a:t>Основные элементы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EA051F0A-6632-A885-2E53-03CC2125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6" y="2340412"/>
            <a:ext cx="1233137" cy="1370151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A93C445-C025-E872-E861-EA55E23B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93" y="5167985"/>
            <a:ext cx="444923" cy="77120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D6C6F4F-C78D-70BE-DFC3-82E0A92C1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43" y="4893236"/>
            <a:ext cx="939593" cy="106083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5161D45-E8C5-79A3-4B05-83ECAFAD4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00" y="2340412"/>
            <a:ext cx="1233137" cy="137015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87031CA-60D6-0D8E-7E61-01C38D2A3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06" y="5167985"/>
            <a:ext cx="939593" cy="815963"/>
          </a:xfrm>
          <a:prstGeom prst="rect">
            <a:avLst/>
          </a:prstGeom>
        </p:spPr>
      </p:pic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BB61157E-3A84-6B26-1CFB-6889626F6125}"/>
              </a:ext>
            </a:extLst>
          </p:cNvPr>
          <p:cNvSpPr/>
          <p:nvPr/>
        </p:nvSpPr>
        <p:spPr>
          <a:xfrm>
            <a:off x="3275338" y="2871239"/>
            <a:ext cx="927706" cy="45827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DC7B4D-1D27-5360-6547-D0E2AA16845D}"/>
              </a:ext>
            </a:extLst>
          </p:cNvPr>
          <p:cNvSpPr txBox="1"/>
          <p:nvPr/>
        </p:nvSpPr>
        <p:spPr>
          <a:xfrm>
            <a:off x="490888" y="1347537"/>
            <a:ext cx="65355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</a:rPr>
              <a:t>Переход между уровнями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</a:endParaRPr>
          </a:p>
          <a:p>
            <a:endParaRPr lang="ru-RU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</a:rPr>
              <a:t>Мебель</a:t>
            </a:r>
          </a:p>
          <a:p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3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2777F-9A1A-F9CD-60C0-66F07588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eer money" panose="02000505060000020004" pitchFamily="2" charset="0"/>
              </a:rPr>
              <a:t>Элементы боя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A406F28-0B4A-D998-35B9-38FB05B84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0" y="5463880"/>
            <a:ext cx="1076396" cy="60362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ED2BC4-E3E0-94CB-6C66-4B81F9BCD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8266"/>
            <a:ext cx="526984" cy="5269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37DF00-733E-9016-6122-BA4BE9C9D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11" y="2228266"/>
            <a:ext cx="526984" cy="5269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99C9CC-E282-78A0-C32E-8CDC35400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19" y="3952085"/>
            <a:ext cx="652615" cy="5914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39EBEA-ADB6-8AB3-B41E-BECFB7871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0" y="3902976"/>
            <a:ext cx="652614" cy="5914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402128-4447-8F20-DE4D-3E7AB0A07E1B}"/>
              </a:ext>
            </a:extLst>
          </p:cNvPr>
          <p:cNvSpPr txBox="1"/>
          <p:nvPr/>
        </p:nvSpPr>
        <p:spPr>
          <a:xfrm>
            <a:off x="442762" y="1568918"/>
            <a:ext cx="5332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Прицел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Показатели здоровья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Кровь от атаки зомби</a:t>
            </a:r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AB69E37E-250D-BB26-6E42-EE3EF7AFCAE4}"/>
              </a:ext>
            </a:extLst>
          </p:cNvPr>
          <p:cNvSpPr/>
          <p:nvPr/>
        </p:nvSpPr>
        <p:spPr>
          <a:xfrm>
            <a:off x="1584706" y="2351827"/>
            <a:ext cx="770883" cy="27986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E55B68E3-5FBE-6A52-26AC-4F5E6D08AEB2}"/>
              </a:ext>
            </a:extLst>
          </p:cNvPr>
          <p:cNvSpPr/>
          <p:nvPr/>
        </p:nvSpPr>
        <p:spPr>
          <a:xfrm>
            <a:off x="1584706" y="3977311"/>
            <a:ext cx="567891" cy="44276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5645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94</Words>
  <Application>Microsoft Office PowerPoint</Application>
  <PresentationFormat>Широкоэкранный</PresentationFormat>
  <Paragraphs>37</Paragraphs>
  <Slides>10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beer money</vt:lpstr>
      <vt:lpstr>Calibri</vt:lpstr>
      <vt:lpstr>Calibri Light</vt:lpstr>
      <vt:lpstr>Тема Office</vt:lpstr>
      <vt:lpstr>«Атака мертвецов»</vt:lpstr>
      <vt:lpstr>Начало пути. Знакомство с управлением.</vt:lpstr>
      <vt:lpstr>Продвижение по уровням</vt:lpstr>
      <vt:lpstr>Смерть.</vt:lpstr>
      <vt:lpstr>Битва с боссом</vt:lpstr>
      <vt:lpstr>Наши текстуры.</vt:lpstr>
      <vt:lpstr>Персонажи</vt:lpstr>
      <vt:lpstr>Основные элементы</vt:lpstr>
      <vt:lpstr>Элементы боя</vt:lpstr>
      <vt:lpstr>Спасибо за внимание!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«Атака мертвецов»</dc:title>
  <dc:creator>Виктория Гончарова</dc:creator>
  <cp:lastModifiedBy>Виктория Гончарова</cp:lastModifiedBy>
  <cp:revision>2</cp:revision>
  <dcterms:created xsi:type="dcterms:W3CDTF">2023-01-19T18:16:02Z</dcterms:created>
  <dcterms:modified xsi:type="dcterms:W3CDTF">2023-01-20T03:22:44Z</dcterms:modified>
</cp:coreProperties>
</file>